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63C14-7189-1C4D-B276-2CF9B0435AD7}" v="1" dt="2024-03-19T07:56:25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7" d="100"/>
          <a:sy n="77" d="100"/>
        </p:scale>
        <p:origin x="23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Peters" userId="2361f84e-ab75-4adf-a19e-474e13344114" providerId="ADAL" clId="{69F63C14-7189-1C4D-B276-2CF9B0435AD7}"/>
    <pc:docChg chg="custSel modSld">
      <pc:chgData name="Gabriele Peters" userId="2361f84e-ab75-4adf-a19e-474e13344114" providerId="ADAL" clId="{69F63C14-7189-1C4D-B276-2CF9B0435AD7}" dt="2024-03-19T07:56:29.189" v="4" actId="962"/>
      <pc:docMkLst>
        <pc:docMk/>
      </pc:docMkLst>
      <pc:sldChg chg="addSp delSp modSp mod">
        <pc:chgData name="Gabriele Peters" userId="2361f84e-ab75-4adf-a19e-474e13344114" providerId="ADAL" clId="{69F63C14-7189-1C4D-B276-2CF9B0435AD7}" dt="2024-03-19T07:56:29.189" v="4" actId="962"/>
        <pc:sldMkLst>
          <pc:docMk/>
          <pc:sldMk cId="2650555806" sldId="256"/>
        </pc:sldMkLst>
        <pc:picChg chg="add mod">
          <ac:chgData name="Gabriele Peters" userId="2361f84e-ab75-4adf-a19e-474e13344114" providerId="ADAL" clId="{69F63C14-7189-1C4D-B276-2CF9B0435AD7}" dt="2024-03-19T07:56:29.189" v="4" actId="962"/>
          <ac:picMkLst>
            <pc:docMk/>
            <pc:sldMk cId="2650555806" sldId="256"/>
            <ac:picMk id="3" creationId="{0F1AB42A-3AFF-C4F4-270C-5127835A8E86}"/>
          </ac:picMkLst>
        </pc:picChg>
        <pc:picChg chg="del">
          <ac:chgData name="Gabriele Peters" userId="2361f84e-ab75-4adf-a19e-474e13344114" providerId="ADAL" clId="{69F63C14-7189-1C4D-B276-2CF9B0435AD7}" dt="2024-03-19T07:56:13.485" v="0" actId="478"/>
          <ac:picMkLst>
            <pc:docMk/>
            <pc:sldMk cId="2650555806" sldId="256"/>
            <ac:picMk id="5" creationId="{28B9D01A-2CAE-7ACA-1C90-18BD551D3D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05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80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35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78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85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03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51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43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57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97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D95C-35E7-E046-A4C4-215EB63897C4}" type="datetimeFigureOut">
              <a:rPr lang="de-DE" smtClean="0"/>
              <a:t>19.03.24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6636F-8A39-9641-ADE4-0CB126CC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78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Person, Broschüre, Screenshot enthält.&#10;&#10;Automatisch generierte Beschreibung">
            <a:extLst>
              <a:ext uri="{FF2B5EF4-FFF2-40B4-BE49-F238E27FC236}">
                <a16:creationId xmlns:a16="http://schemas.microsoft.com/office/drawing/2014/main" id="{0F1AB42A-3AFF-C4F4-270C-5127835A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d7b393-969c-420e-807f-69ee8fba928a">
      <Terms xmlns="http://schemas.microsoft.com/office/infopath/2007/PartnerControls"/>
    </lcf76f155ced4ddcb4097134ff3c332f>
    <TaxCatchAll xmlns="d29c616e-716a-419d-a35d-9a1fed8407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7734D9504FB14190A9BDC195403757" ma:contentTypeVersion="18" ma:contentTypeDescription="Ein neues Dokument erstellen." ma:contentTypeScope="" ma:versionID="bece1077b669f2a7ffe184ca8d4a5f3b">
  <xsd:schema xmlns:xsd="http://www.w3.org/2001/XMLSchema" xmlns:xs="http://www.w3.org/2001/XMLSchema" xmlns:p="http://schemas.microsoft.com/office/2006/metadata/properties" xmlns:ns2="44d7b393-969c-420e-807f-69ee8fba928a" xmlns:ns3="d29c616e-716a-419d-a35d-9a1fed8407c4" targetNamespace="http://schemas.microsoft.com/office/2006/metadata/properties" ma:root="true" ma:fieldsID="3beed657cd075f9518af51c56a7cf2e4" ns2:_="" ns3:_="">
    <xsd:import namespace="44d7b393-969c-420e-807f-69ee8fba928a"/>
    <xsd:import namespace="d29c616e-716a-419d-a35d-9a1fed840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7b393-969c-420e-807f-69ee8fba92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8a46253-e3fb-4bda-97aa-cd9fdbb4ef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c616e-716a-419d-a35d-9a1fed8407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26d697-65d0-4ebd-9347-a3f5057e848c}" ma:internalName="TaxCatchAll" ma:showField="CatchAllData" ma:web="d29c616e-716a-419d-a35d-9a1fed8407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57F2F9-3D1F-406E-A9AE-30B033BE92E4}">
  <ds:schemaRefs>
    <ds:schemaRef ds:uri="44d7b393-969c-420e-807f-69ee8fba928a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d29c616e-716a-419d-a35d-9a1fed8407c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0709495-2CD5-4868-9887-2B1A6E2F0D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8DFFC6-7399-4E92-BA00-6761F099ED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7b393-969c-420e-807f-69ee8fba928a"/>
    <ds:schemaRef ds:uri="d29c616e-716a-419d-a35d-9a1fed840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 Peters</dc:creator>
  <cp:lastModifiedBy>Gabriele Peters</cp:lastModifiedBy>
  <cp:revision>1</cp:revision>
  <cp:lastPrinted>2024-03-18T08:26:50Z</cp:lastPrinted>
  <dcterms:created xsi:type="dcterms:W3CDTF">2024-03-18T08:25:49Z</dcterms:created>
  <dcterms:modified xsi:type="dcterms:W3CDTF">2024-03-19T07:56:30Z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0x010100A27734D9504FB14190A9BDC195403757</vt:lpwstr>
  </property>
  <property fmtid="{D5CDD505-2E9C-101B-9397-08002B2CF9AE}" pid="3" name="MediaServiceImageTags">
    <vt:lpwstr/>
  </property>
</Properties>
</file>