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093C5-83B9-AA41-B968-C7F8DFAF6F5E}" v="6" dt="2024-03-19T08:16:10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5" d="100"/>
          <a:sy n="55" d="100"/>
        </p:scale>
        <p:origin x="23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Peters" userId="2361f84e-ab75-4adf-a19e-474e13344114" providerId="ADAL" clId="{35D093C5-83B9-AA41-B968-C7F8DFAF6F5E}"/>
    <pc:docChg chg="custSel modSld">
      <pc:chgData name="Gabriele Peters" userId="2361f84e-ab75-4adf-a19e-474e13344114" providerId="ADAL" clId="{35D093C5-83B9-AA41-B968-C7F8DFAF6F5E}" dt="2024-03-19T08:16:17.374" v="15" actId="14100"/>
      <pc:docMkLst>
        <pc:docMk/>
      </pc:docMkLst>
      <pc:sldChg chg="addSp delSp modSp mod">
        <pc:chgData name="Gabriele Peters" userId="2361f84e-ab75-4adf-a19e-474e13344114" providerId="ADAL" clId="{35D093C5-83B9-AA41-B968-C7F8DFAF6F5E}" dt="2024-03-19T08:16:17.374" v="15" actId="14100"/>
        <pc:sldMkLst>
          <pc:docMk/>
          <pc:sldMk cId="3857552377" sldId="256"/>
        </pc:sldMkLst>
        <pc:picChg chg="add del mod">
          <ac:chgData name="Gabriele Peters" userId="2361f84e-ab75-4adf-a19e-474e13344114" providerId="ADAL" clId="{35D093C5-83B9-AA41-B968-C7F8DFAF6F5E}" dt="2024-03-19T08:15:59.756" v="10" actId="478"/>
          <ac:picMkLst>
            <pc:docMk/>
            <pc:sldMk cId="3857552377" sldId="256"/>
            <ac:picMk id="3" creationId="{53B1BC68-5E39-F041-009F-0C384229D51C}"/>
          </ac:picMkLst>
        </pc:picChg>
        <pc:picChg chg="add del mod">
          <ac:chgData name="Gabriele Peters" userId="2361f84e-ab75-4adf-a19e-474e13344114" providerId="ADAL" clId="{35D093C5-83B9-AA41-B968-C7F8DFAF6F5E}" dt="2024-03-18T08:22:46.290" v="4" actId="478"/>
          <ac:picMkLst>
            <pc:docMk/>
            <pc:sldMk cId="3857552377" sldId="256"/>
            <ac:picMk id="3" creationId="{A4FB9C9B-15B5-06E2-FBFE-1A4E48F84BF6}"/>
          </ac:picMkLst>
        </pc:picChg>
        <pc:picChg chg="add mod">
          <ac:chgData name="Gabriele Peters" userId="2361f84e-ab75-4adf-a19e-474e13344114" providerId="ADAL" clId="{35D093C5-83B9-AA41-B968-C7F8DFAF6F5E}" dt="2024-03-19T08:16:17.374" v="15" actId="14100"/>
          <ac:picMkLst>
            <pc:docMk/>
            <pc:sldMk cId="3857552377" sldId="256"/>
            <ac:picMk id="4" creationId="{FB22075E-DC1E-93DD-7CB5-1F09DFE0A5F4}"/>
          </ac:picMkLst>
        </pc:picChg>
        <pc:picChg chg="del mod">
          <ac:chgData name="Gabriele Peters" userId="2361f84e-ab75-4adf-a19e-474e13344114" providerId="ADAL" clId="{35D093C5-83B9-AA41-B968-C7F8DFAF6F5E}" dt="2024-03-18T08:27:53.072" v="5" actId="478"/>
          <ac:picMkLst>
            <pc:docMk/>
            <pc:sldMk cId="3857552377" sldId="256"/>
            <ac:picMk id="5" creationId="{AC14004F-7F5D-D71C-5058-0BCD8A6865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10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11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0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1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25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1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3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14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68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1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7F495-698E-BB40-9E3B-B487B0FB3BCC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C4A0-E4A1-D948-B9E7-C1FE5DAB6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3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Poster, Grafikdesign, Animierter Cartoon enthält.&#10;&#10;Automatisch generierte Beschreibung">
            <a:extLst>
              <a:ext uri="{FF2B5EF4-FFF2-40B4-BE49-F238E27FC236}">
                <a16:creationId xmlns:a16="http://schemas.microsoft.com/office/drawing/2014/main" id="{FB22075E-DC1E-93DD-7CB5-1F09DFE0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10686257" cy="151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7734D9504FB14190A9BDC195403757" ma:contentTypeVersion="18" ma:contentTypeDescription="Ein neues Dokument erstellen." ma:contentTypeScope="" ma:versionID="bece1077b669f2a7ffe184ca8d4a5f3b">
  <xsd:schema xmlns:xsd="http://www.w3.org/2001/XMLSchema" xmlns:xs="http://www.w3.org/2001/XMLSchema" xmlns:p="http://schemas.microsoft.com/office/2006/metadata/properties" xmlns:ns2="44d7b393-969c-420e-807f-69ee8fba928a" xmlns:ns3="d29c616e-716a-419d-a35d-9a1fed8407c4" targetNamespace="http://schemas.microsoft.com/office/2006/metadata/properties" ma:root="true" ma:fieldsID="3beed657cd075f9518af51c56a7cf2e4" ns2:_="" ns3:_="">
    <xsd:import namespace="44d7b393-969c-420e-807f-69ee8fba928a"/>
    <xsd:import namespace="d29c616e-716a-419d-a35d-9a1fed840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7b393-969c-420e-807f-69ee8fba9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8a46253-e3fb-4bda-97aa-cd9fdbb4ef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c616e-716a-419d-a35d-9a1fed8407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26d697-65d0-4ebd-9347-a3f5057e848c}" ma:internalName="TaxCatchAll" ma:showField="CatchAllData" ma:web="d29c616e-716a-419d-a35d-9a1fed8407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d7b393-969c-420e-807f-69ee8fba928a">
      <Terms xmlns="http://schemas.microsoft.com/office/infopath/2007/PartnerControls"/>
    </lcf76f155ced4ddcb4097134ff3c332f>
    <TaxCatchAll xmlns="d29c616e-716a-419d-a35d-9a1fed8407c4" xsi:nil="true"/>
  </documentManagement>
</p:properties>
</file>

<file path=customXml/itemProps1.xml><?xml version="1.0" encoding="utf-8"?>
<ds:datastoreItem xmlns:ds="http://schemas.openxmlformats.org/officeDocument/2006/customXml" ds:itemID="{2F55151E-1636-4F09-86E3-8793200AEB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F2E91-4E17-4468-A8C2-5F3486EA3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7b393-969c-420e-807f-69ee8fba928a"/>
    <ds:schemaRef ds:uri="d29c616e-716a-419d-a35d-9a1fed840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07B9EE-CC13-4C51-B387-5D6B330B2043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44d7b393-969c-420e-807f-69ee8fba928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29c616e-716a-419d-a35d-9a1fed8407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Peters</dc:creator>
  <cp:lastModifiedBy>Gabriele Peters</cp:lastModifiedBy>
  <cp:revision>1</cp:revision>
  <cp:lastPrinted>2024-03-18T08:17:48Z</cp:lastPrinted>
  <dcterms:created xsi:type="dcterms:W3CDTF">2024-03-18T08:07:53Z</dcterms:created>
  <dcterms:modified xsi:type="dcterms:W3CDTF">2024-03-19T08:16:17Z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0x010100A27734D9504FB14190A9BDC195403757</vt:lpwstr>
  </property>
  <property fmtid="{D5CDD505-2E9C-101B-9397-08002B2CF9AE}" pid="3" name="MediaServiceImageTags">
    <vt:lpwstr/>
  </property>
</Properties>
</file>